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93300"/>
    <a:srgbClr val="990033"/>
    <a:srgbClr val="80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36F9F-F1E1-4B6F-8201-17D69D2C8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EC642-4D35-4C6C-A557-D6CF806E6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159C8-CCD2-4636-9357-938762068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BD67-9BFC-43AC-864B-31711DA3A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3F11D-F1A3-43E7-B744-7773185D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0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9EBAE-4C51-4B78-ACDB-025BBBFF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F107B-E0CF-4397-95DA-979AC5D06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CAB86-B8AB-4190-9A53-042A0C86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75BAC-23EB-4AC3-BA9D-3BF0F8C37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A0843-BDFB-45A8-A39F-8DAC67DA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5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44761C-9232-4DED-8E59-8F3ADD5C3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13BBFB-0677-4D3D-97D7-3AA816466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19323-EFB1-4209-9C4F-CCD3E4BC3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16C68-1AF4-4284-836A-F8FD409B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E455D-3073-486B-9625-49E9131A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0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E38A-65AD-4548-9DEC-5A4C3E4A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A34A3-CB58-43BA-A521-DF9EB9FB9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B27BE-23AF-4658-97A9-449CC038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CCAD4-FB92-48B4-B81F-CCDC2EF4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8DF8D-EED9-491F-A9DA-886F0722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4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9BAE-F2E5-47A8-8B4F-1E29003AA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24BEC-95CA-4CCC-9D50-3B385A671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BECC2-4AFE-4A5F-85B0-E00A3757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A2889-2F48-42C5-9E32-19B448969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FCED8-58C8-4B6F-B3ED-2C14F8C5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5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4280-188F-4AF7-B517-C1F9B9F5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00B17-485D-43F5-9664-B5F995822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7A363-F6F6-44B6-BC8A-4FA33C45D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4C372-48F8-4152-A1B2-123B9939F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9A50C-6ADC-42D5-8DF8-9B7E34A6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7CD12-7191-42CE-8029-BD262711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751D9-52B7-447D-9BAB-C04C5D79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6D2AA-1D37-43A3-89C8-450A86EF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D77253-DA57-4E87-A0A0-FE95A9BD1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27310-5D13-4773-A128-D739E8D58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F9C44C-A5E0-4C92-B839-474928C68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B6819-3093-4B4D-90F5-AC5913C5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96300-C607-435D-8EEF-629699FD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D2426-6BD5-4457-B4EA-9C8111875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0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07D92-F2E1-4D41-B86C-476551FC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63E41A-4CBF-4BFB-8EF7-C72233E97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E7822-7C55-43CC-9AF1-34C10676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6C1D4-B2FF-44D7-AF55-9A5A7BA33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5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89E165-05B9-43DD-A7AD-74518B3C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7892B5-8987-4FC7-B5E8-586F52BA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6A044-C7E5-4BAD-9510-D85080FFB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0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8D60-E302-408A-B699-7A63E79B8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C756D-52C2-4783-886E-2DC1A3212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2E6D7-2FAA-48A2-B751-474AC360E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6D7B1-4CAB-4864-9E5B-40E12B72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2951B-877A-4D25-9740-1230AA554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96221-7A76-4D38-9598-3A394A13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7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2B850-C0DF-43F5-A879-BB86EAA33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2C4E71-1963-417C-972A-2893DF58BD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5AAD2-86BF-4A88-A6DC-870FD1A77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BBA9B8-C137-46D1-9D83-2A88FCD9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8258C-BC89-4251-8243-6D2B482CF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45A0B-4D12-45B6-AF0D-8C328F08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4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5230D6-0E7D-4FC4-B291-B19E1622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94D93-2AAB-4A29-826E-262C2C662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74CCA-36D9-4E79-BFD7-3DBE475D5A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51CB5-80B1-4727-9E59-38F06C54BC32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08084-A96C-462B-8801-E822CF651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9520E-313B-41B7-88D2-F5B400C82E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C881C-6226-4BAC-BD22-6B0753572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2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urphsh@boe.Richmond.k12.ga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366C8-740D-4475-B615-6C6677297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91381"/>
            <a:ext cx="12192000" cy="2418582"/>
          </a:xfrm>
          <a:solidFill>
            <a:srgbClr val="C0C0C0"/>
          </a:solidFill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chemeClr val="bg1"/>
                </a:solidFill>
                <a:latin typeface="KG Adipose Unicase" panose="02000504000000020004" pitchFamily="2" charset="0"/>
                <a:ea typeface="Ckchalky" panose="02000603000000000000" pitchFamily="2" charset="0"/>
              </a:rPr>
              <a:t>Welcome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773ED-AEB1-4441-82A4-E7CA53996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094" y="3602038"/>
            <a:ext cx="12260094" cy="1655762"/>
          </a:xfrm>
          <a:solidFill>
            <a:srgbClr val="990000"/>
          </a:solidFill>
        </p:spPr>
        <p:txBody>
          <a:bodyPr>
            <a:normAutofit/>
          </a:bodyPr>
          <a:lstStyle/>
          <a:p>
            <a:r>
              <a:rPr lang="en-US" sz="3400" i="1" dirty="0">
                <a:solidFill>
                  <a:schemeClr val="bg1"/>
                </a:solidFill>
                <a:latin typeface="Comic Sans MS" panose="030F0702030302020204" pitchFamily="66" charset="0"/>
              </a:rPr>
              <a:t>To Ms. Murphy’s 4th Grade Class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95E64E-2D88-47D8-8744-53F0799A3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2837" y="735577"/>
            <a:ext cx="2009163" cy="200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8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31BAD53-4E89-4F62-BBB7-26359763E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2756DA2-40EB-4C6F-B962-5822FFB54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F32AA7-38C1-C04B-4753-373D9DBC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3739341" cy="1330839"/>
          </a:xfrm>
        </p:spPr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561BA-D1FF-8806-5995-6B7047B37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44" y="1940439"/>
            <a:ext cx="4854055" cy="4162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-Email </a:t>
            </a:r>
          </a:p>
          <a:p>
            <a:pPr marL="457209" lvl="1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*** </a:t>
            </a:r>
            <a:r>
              <a:rPr lang="en-US" sz="2000" dirty="0">
                <a:latin typeface="Comic Sans MS" panose="030F0702030302020204" pitchFamily="66" charset="0"/>
                <a:hlinkClick r:id="rId2"/>
              </a:rPr>
              <a:t>murphsh@boe.Richmond.k12.ga.us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457209" lvl="1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-Phone Number</a:t>
            </a: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***(706)737-7266</a:t>
            </a:r>
            <a:r>
              <a:rPr lang="en-US" sz="2000" b="0" i="0" dirty="0">
                <a:effectLst/>
                <a:latin typeface="Open Sans" panose="020B0606030504020204" pitchFamily="34" charset="0"/>
              </a:rPr>
              <a:t> 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7004744-4149-201D-CC4B-AA4255FE73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457" y="1628294"/>
            <a:ext cx="6155141" cy="36014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2914864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29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KG Adipose Unicase</vt:lpstr>
      <vt:lpstr>Open Sans</vt:lpstr>
      <vt:lpstr>1_Office Theme</vt:lpstr>
      <vt:lpstr>Welcome 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Freeman, April</dc:creator>
  <cp:lastModifiedBy>April</cp:lastModifiedBy>
  <cp:revision>5</cp:revision>
  <dcterms:created xsi:type="dcterms:W3CDTF">2022-07-22T20:50:19Z</dcterms:created>
  <dcterms:modified xsi:type="dcterms:W3CDTF">2022-08-28T15:57:30Z</dcterms:modified>
</cp:coreProperties>
</file>