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993300"/>
    <a:srgbClr val="990033"/>
    <a:srgbClr val="8000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36F9F-F1E1-4B6F-8201-17D69D2C8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8EC642-4D35-4C6C-A557-D6CF806E64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159C8-CCD2-4636-9357-938762068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1CB5-80B1-4727-9E59-38F06C54BC32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DBD67-9BFC-43AC-864B-31711DA3A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3F11D-F1A3-43E7-B744-7773185DC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881C-6226-4BAC-BD22-6B075357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108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9EBAE-4C51-4B78-ACDB-025BBBFF3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6F107B-E0CF-4397-95DA-979AC5D069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CAB86-B8AB-4190-9A53-042A0C860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1CB5-80B1-4727-9E59-38F06C54BC32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75BAC-23EB-4AC3-BA9D-3BF0F8C37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A0843-BDFB-45A8-A39F-8DAC67DA5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881C-6226-4BAC-BD22-6B075357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50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44761C-9232-4DED-8E59-8F3ADD5C3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13BBFB-0677-4D3D-97D7-3AA816466F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19323-EFB1-4209-9C4F-CCD3E4BC3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1CB5-80B1-4727-9E59-38F06C54BC32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16C68-1AF4-4284-836A-F8FD409B8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E455D-3073-486B-9625-49E9131A1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881C-6226-4BAC-BD22-6B075357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00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FE38A-65AD-4548-9DEC-5A4C3E4AC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A34A3-CB58-43BA-A521-DF9EB9FB9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B27BE-23AF-4658-97A9-449CC0380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1CB5-80B1-4727-9E59-38F06C54BC32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CCAD4-FB92-48B4-B81F-CCDC2EF41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8DF8D-EED9-491F-A9DA-886F07227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881C-6226-4BAC-BD22-6B075357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34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A9BAE-F2E5-47A8-8B4F-1E29003AA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D24BEC-95CA-4CCC-9D50-3B385A671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BECC2-4AFE-4A5F-85B0-E00A37578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1CB5-80B1-4727-9E59-38F06C54BC32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A2889-2F48-42C5-9E32-19B448969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FCED8-58C8-4B6F-B3ED-2C14F8C53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881C-6226-4BAC-BD22-6B075357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5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94280-188F-4AF7-B517-C1F9B9F50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00B17-485D-43F5-9664-B5F995822F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97A363-F6F6-44B6-BC8A-4FA33C45D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4C372-48F8-4152-A1B2-123B9939F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1CB5-80B1-4727-9E59-38F06C54BC32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19A50C-6ADC-42D5-8DF8-9B7E34A6F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7CD12-7191-42CE-8029-BD2627112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881C-6226-4BAC-BD22-6B075357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78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751D9-52B7-447D-9BAB-C04C5D797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F6D2AA-1D37-43A3-89C8-450A86EFF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D77253-DA57-4E87-A0A0-FE95A9BD1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E27310-5D13-4773-A128-D739E8D58B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F9C44C-A5E0-4C92-B839-474928C68A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5B6819-3093-4B4D-90F5-AC5913C58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1CB5-80B1-4727-9E59-38F06C54BC32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296300-C607-435D-8EEF-629699FDC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5D2426-6BD5-4457-B4EA-9C8111875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881C-6226-4BAC-BD22-6B075357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905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07D92-F2E1-4D41-B86C-476551FC6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63E41A-4CBF-4BFB-8EF7-C72233E97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1CB5-80B1-4727-9E59-38F06C54BC32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4E7822-7C55-43CC-9AF1-34C106768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16C1D4-B2FF-44D7-AF55-9A5A7BA33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881C-6226-4BAC-BD22-6B075357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250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89E165-05B9-43DD-A7AD-74518B3CB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1CB5-80B1-4727-9E59-38F06C54BC32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7892B5-8987-4FC7-B5E8-586F52BA3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A6A044-C7E5-4BAD-9510-D85080FFB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881C-6226-4BAC-BD22-6B075357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0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A8D60-E302-408A-B699-7A63E79B8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C756D-52C2-4783-886E-2DC1A3212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62E6D7-2FAA-48A2-B751-474AC360E0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7" indent="0">
              <a:buNone/>
              <a:defRPr sz="1000"/>
            </a:lvl5pPr>
            <a:lvl6pPr marL="2286046" indent="0">
              <a:buNone/>
              <a:defRPr sz="1000"/>
            </a:lvl6pPr>
            <a:lvl7pPr marL="2743255" indent="0">
              <a:buNone/>
              <a:defRPr sz="1000"/>
            </a:lvl7pPr>
            <a:lvl8pPr marL="3200464" indent="0">
              <a:buNone/>
              <a:defRPr sz="1000"/>
            </a:lvl8pPr>
            <a:lvl9pPr marL="365767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66D7B1-4CAB-4864-9E5B-40E12B72A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1CB5-80B1-4727-9E59-38F06C54BC32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02951B-877A-4D25-9740-1230AA554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E96221-7A76-4D38-9598-3A394A136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881C-6226-4BAC-BD22-6B075357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70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2B850-C0DF-43F5-A879-BB86EAA33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2C4E71-1963-417C-972A-2893DF58BD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9" indent="0">
              <a:buNone/>
              <a:defRPr sz="2800"/>
            </a:lvl2pPr>
            <a:lvl3pPr marL="914418" indent="0">
              <a:buNone/>
              <a:defRPr sz="2400"/>
            </a:lvl3pPr>
            <a:lvl4pPr marL="1371627" indent="0">
              <a:buNone/>
              <a:defRPr sz="2000"/>
            </a:lvl4pPr>
            <a:lvl5pPr marL="1828837" indent="0">
              <a:buNone/>
              <a:defRPr sz="2000"/>
            </a:lvl5pPr>
            <a:lvl6pPr marL="2286046" indent="0">
              <a:buNone/>
              <a:defRPr sz="2000"/>
            </a:lvl6pPr>
            <a:lvl7pPr marL="2743255" indent="0">
              <a:buNone/>
              <a:defRPr sz="2000"/>
            </a:lvl7pPr>
            <a:lvl8pPr marL="3200464" indent="0">
              <a:buNone/>
              <a:defRPr sz="2000"/>
            </a:lvl8pPr>
            <a:lvl9pPr marL="3657673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45AAD2-86BF-4A88-A6DC-870FD1A774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7" indent="0">
              <a:buNone/>
              <a:defRPr sz="1000"/>
            </a:lvl5pPr>
            <a:lvl6pPr marL="2286046" indent="0">
              <a:buNone/>
              <a:defRPr sz="1000"/>
            </a:lvl6pPr>
            <a:lvl7pPr marL="2743255" indent="0">
              <a:buNone/>
              <a:defRPr sz="1000"/>
            </a:lvl7pPr>
            <a:lvl8pPr marL="3200464" indent="0">
              <a:buNone/>
              <a:defRPr sz="1000"/>
            </a:lvl8pPr>
            <a:lvl9pPr marL="365767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BBA9B8-C137-46D1-9D83-2A88FCD91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1CB5-80B1-4727-9E59-38F06C54BC32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C8258C-BC89-4251-8243-6D2B482CF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845A0B-4D12-45B6-AF0D-8C328F08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881C-6226-4BAC-BD22-6B075357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547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5230D6-0E7D-4FC4-B291-B19E1622B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994D93-2AAB-4A29-826E-262C2C662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74CCA-36D9-4E79-BFD7-3DBE475D5A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51CB5-80B1-4727-9E59-38F06C54BC32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08084-A96C-462B-8801-E822CF6511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9520E-313B-41B7-88D2-F5B400C82E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C881C-6226-4BAC-BD22-6B075357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327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1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1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4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3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32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41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50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59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69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78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7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7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6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5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4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3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murphsh@boe.Richmond.k12.ga.u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366C8-740D-4475-B615-6C66772974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91381"/>
            <a:ext cx="12192000" cy="2418582"/>
          </a:xfrm>
          <a:solidFill>
            <a:srgbClr val="C0C0C0"/>
          </a:solidFill>
        </p:spPr>
        <p:txBody>
          <a:bodyPr>
            <a:normAutofit/>
          </a:bodyPr>
          <a:lstStyle/>
          <a:p>
            <a:r>
              <a:rPr lang="en-US" sz="9600" b="1" dirty="0">
                <a:solidFill>
                  <a:schemeClr val="bg1"/>
                </a:solidFill>
                <a:latin typeface="KG Adipose Unicase" panose="02000504000000020004" pitchFamily="2" charset="0"/>
                <a:ea typeface="Ckchalky" panose="02000603000000000000" pitchFamily="2" charset="0"/>
              </a:rPr>
              <a:t>Welcome</a:t>
            </a:r>
            <a:r>
              <a:rPr lang="en-US" sz="96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A773ED-AEB1-4441-82A4-E7CA539966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8094" y="3602038"/>
            <a:ext cx="12260094" cy="1655762"/>
          </a:xfrm>
          <a:solidFill>
            <a:srgbClr val="990000"/>
          </a:solidFill>
        </p:spPr>
        <p:txBody>
          <a:bodyPr>
            <a:normAutofit/>
          </a:bodyPr>
          <a:lstStyle/>
          <a:p>
            <a:r>
              <a:rPr lang="en-US" sz="3400" i="1" dirty="0">
                <a:solidFill>
                  <a:schemeClr val="bg1"/>
                </a:solidFill>
                <a:latin typeface="Comic Sans MS" panose="030F0702030302020204" pitchFamily="66" charset="0"/>
              </a:rPr>
              <a:t>To Ms. Murphy’s 4th Grade Class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95E64E-2D88-47D8-8744-53F0799A3D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2837" y="735577"/>
            <a:ext cx="2009163" cy="200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183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31BAD53-4E89-4F62-BBB7-26359763E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2756DA2-40EB-4C6F-B962-5822FFB54F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53438" cy="6858000"/>
          </a:xfrm>
          <a:custGeom>
            <a:avLst/>
            <a:gdLst>
              <a:gd name="connsiteX0" fmla="*/ 0 w 6096000"/>
              <a:gd name="connsiteY0" fmla="*/ 0 h 6858000"/>
              <a:gd name="connsiteX1" fmla="*/ 5567517 w 6096000"/>
              <a:gd name="connsiteY1" fmla="*/ 0 h 6858000"/>
              <a:gd name="connsiteX2" fmla="*/ 5566938 w 6096000"/>
              <a:gd name="connsiteY2" fmla="*/ 1705 h 6858000"/>
              <a:gd name="connsiteX3" fmla="*/ 5551594 w 6096000"/>
              <a:gd name="connsiteY3" fmla="*/ 17287 h 6858000"/>
              <a:gd name="connsiteX4" fmla="*/ 5545641 w 6096000"/>
              <a:gd name="connsiteY4" fmla="*/ 130336 h 6858000"/>
              <a:gd name="connsiteX5" fmla="*/ 5538289 w 6096000"/>
              <a:gd name="connsiteY5" fmla="*/ 187093 h 6858000"/>
              <a:gd name="connsiteX6" fmla="*/ 5545790 w 6096000"/>
              <a:gd name="connsiteY6" fmla="*/ 265704 h 6858000"/>
              <a:gd name="connsiteX7" fmla="*/ 5542313 w 6096000"/>
              <a:gd name="connsiteY7" fmla="*/ 354566 h 6858000"/>
              <a:gd name="connsiteX8" fmla="*/ 5524126 w 6096000"/>
              <a:gd name="connsiteY8" fmla="*/ 472000 h 6858000"/>
              <a:gd name="connsiteX9" fmla="*/ 5522170 w 6096000"/>
              <a:gd name="connsiteY9" fmla="*/ 473782 h 6858000"/>
              <a:gd name="connsiteX10" fmla="*/ 5521798 w 6096000"/>
              <a:gd name="connsiteY10" fmla="*/ 491380 h 6858000"/>
              <a:gd name="connsiteX11" fmla="*/ 5536419 w 6096000"/>
              <a:gd name="connsiteY11" fmla="*/ 531675 h 6858000"/>
              <a:gd name="connsiteX12" fmla="*/ 5533435 w 6096000"/>
              <a:gd name="connsiteY12" fmla="*/ 536015 h 6858000"/>
              <a:gd name="connsiteX13" fmla="*/ 5538088 w 6096000"/>
              <a:gd name="connsiteY13" fmla="*/ 572092 h 6858000"/>
              <a:gd name="connsiteX14" fmla="*/ 5536061 w 6096000"/>
              <a:gd name="connsiteY14" fmla="*/ 572511 h 6858000"/>
              <a:gd name="connsiteX15" fmla="*/ 5528218 w 6096000"/>
              <a:gd name="connsiteY15" fmla="*/ 582332 h 6858000"/>
              <a:gd name="connsiteX16" fmla="*/ 5518011 w 6096000"/>
              <a:gd name="connsiteY16" fmla="*/ 601285 h 6858000"/>
              <a:gd name="connsiteX17" fmla="*/ 5473174 w 6096000"/>
              <a:gd name="connsiteY17" fmla="*/ 681608 h 6858000"/>
              <a:gd name="connsiteX18" fmla="*/ 5472963 w 6096000"/>
              <a:gd name="connsiteY18" fmla="*/ 689151 h 6858000"/>
              <a:gd name="connsiteX19" fmla="*/ 5472485 w 6096000"/>
              <a:gd name="connsiteY19" fmla="*/ 689289 h 6858000"/>
              <a:gd name="connsiteX20" fmla="*/ 5471326 w 6096000"/>
              <a:gd name="connsiteY20" fmla="*/ 697222 h 6858000"/>
              <a:gd name="connsiteX21" fmla="*/ 5472164 w 6096000"/>
              <a:gd name="connsiteY21" fmla="*/ 717531 h 6858000"/>
              <a:gd name="connsiteX22" fmla="*/ 5468891 w 6096000"/>
              <a:gd name="connsiteY22" fmla="*/ 722494 h 6858000"/>
              <a:gd name="connsiteX23" fmla="*/ 5463081 w 6096000"/>
              <a:gd name="connsiteY23" fmla="*/ 724368 h 6858000"/>
              <a:gd name="connsiteX24" fmla="*/ 5446981 w 6096000"/>
              <a:gd name="connsiteY24" fmla="*/ 752692 h 6858000"/>
              <a:gd name="connsiteX25" fmla="*/ 5417190 w 6096000"/>
              <a:gd name="connsiteY25" fmla="*/ 816346 h 6858000"/>
              <a:gd name="connsiteX26" fmla="*/ 5388958 w 6096000"/>
              <a:gd name="connsiteY26" fmla="*/ 889417 h 6858000"/>
              <a:gd name="connsiteX27" fmla="*/ 5307044 w 6096000"/>
              <a:gd name="connsiteY27" fmla="*/ 1063288 h 6858000"/>
              <a:gd name="connsiteX28" fmla="*/ 5303837 w 6096000"/>
              <a:gd name="connsiteY28" fmla="*/ 1157176 h 6858000"/>
              <a:gd name="connsiteX29" fmla="*/ 5286494 w 6096000"/>
              <a:gd name="connsiteY29" fmla="*/ 1210776 h 6858000"/>
              <a:gd name="connsiteX30" fmla="*/ 5282463 w 6096000"/>
              <a:gd name="connsiteY30" fmla="*/ 1301993 h 6858000"/>
              <a:gd name="connsiteX31" fmla="*/ 5252235 w 6096000"/>
              <a:gd name="connsiteY31" fmla="*/ 1360879 h 6858000"/>
              <a:gd name="connsiteX32" fmla="*/ 5244497 w 6096000"/>
              <a:gd name="connsiteY32" fmla="*/ 1404045 h 6858000"/>
              <a:gd name="connsiteX33" fmla="*/ 5223823 w 6096000"/>
              <a:gd name="connsiteY33" fmla="*/ 1429568 h 6858000"/>
              <a:gd name="connsiteX34" fmla="*/ 5224851 w 6096000"/>
              <a:gd name="connsiteY34" fmla="*/ 1430305 h 6858000"/>
              <a:gd name="connsiteX35" fmla="*/ 5212394 w 6096000"/>
              <a:gd name="connsiteY35" fmla="*/ 1463304 h 6858000"/>
              <a:gd name="connsiteX36" fmla="*/ 5209958 w 6096000"/>
              <a:gd name="connsiteY36" fmla="*/ 1514846 h 6858000"/>
              <a:gd name="connsiteX37" fmla="*/ 5206417 w 6096000"/>
              <a:gd name="connsiteY37" fmla="*/ 1519731 h 6858000"/>
              <a:gd name="connsiteX38" fmla="*/ 5206640 w 6096000"/>
              <a:gd name="connsiteY38" fmla="*/ 1519929 h 6858000"/>
              <a:gd name="connsiteX39" fmla="*/ 5207632 w 6096000"/>
              <a:gd name="connsiteY39" fmla="*/ 1546022 h 6858000"/>
              <a:gd name="connsiteX40" fmla="*/ 5212030 w 6096000"/>
              <a:gd name="connsiteY40" fmla="*/ 1578752 h 6858000"/>
              <a:gd name="connsiteX41" fmla="*/ 5203533 w 6096000"/>
              <a:gd name="connsiteY41" fmla="*/ 1647555 h 6858000"/>
              <a:gd name="connsiteX42" fmla="*/ 5190877 w 6096000"/>
              <a:gd name="connsiteY42" fmla="*/ 1715685 h 6858000"/>
              <a:gd name="connsiteX43" fmla="*/ 5184235 w 6096000"/>
              <a:gd name="connsiteY43" fmla="*/ 1740358 h 6858000"/>
              <a:gd name="connsiteX44" fmla="*/ 5181475 w 6096000"/>
              <a:gd name="connsiteY44" fmla="*/ 1784314 h 6858000"/>
              <a:gd name="connsiteX45" fmla="*/ 5185845 w 6096000"/>
              <a:gd name="connsiteY45" fmla="*/ 1804434 h 6858000"/>
              <a:gd name="connsiteX46" fmla="*/ 5185068 w 6096000"/>
              <a:gd name="connsiteY46" fmla="*/ 1805316 h 6858000"/>
              <a:gd name="connsiteX47" fmla="*/ 5188593 w 6096000"/>
              <a:gd name="connsiteY47" fmla="*/ 1807109 h 6858000"/>
              <a:gd name="connsiteX48" fmla="*/ 5185920 w 6096000"/>
              <a:gd name="connsiteY48" fmla="*/ 1821003 h 6858000"/>
              <a:gd name="connsiteX49" fmla="*/ 5183543 w 6096000"/>
              <a:gd name="connsiteY49" fmla="*/ 1824832 h 6858000"/>
              <a:gd name="connsiteX50" fmla="*/ 5182235 w 6096000"/>
              <a:gd name="connsiteY50" fmla="*/ 1830429 h 6858000"/>
              <a:gd name="connsiteX51" fmla="*/ 5182525 w 6096000"/>
              <a:gd name="connsiteY51" fmla="*/ 1830569 h 6858000"/>
              <a:gd name="connsiteX52" fmla="*/ 5180663 w 6096000"/>
              <a:gd name="connsiteY52" fmla="*/ 1835810 h 6858000"/>
              <a:gd name="connsiteX53" fmla="*/ 5167452 w 6096000"/>
              <a:gd name="connsiteY53" fmla="*/ 1861483 h 6858000"/>
              <a:gd name="connsiteX54" fmla="*/ 5174266 w 6096000"/>
              <a:gd name="connsiteY54" fmla="*/ 1892417 h 6858000"/>
              <a:gd name="connsiteX55" fmla="*/ 5189262 w 6096000"/>
              <a:gd name="connsiteY55" fmla="*/ 1895114 h 6858000"/>
              <a:gd name="connsiteX56" fmla="*/ 5187100 w 6096000"/>
              <a:gd name="connsiteY56" fmla="*/ 1899379 h 6858000"/>
              <a:gd name="connsiteX57" fmla="*/ 5180471 w 6096000"/>
              <a:gd name="connsiteY57" fmla="*/ 1907867 h 6858000"/>
              <a:gd name="connsiteX58" fmla="*/ 5181361 w 6096000"/>
              <a:gd name="connsiteY58" fmla="*/ 1910265 h 6858000"/>
              <a:gd name="connsiteX59" fmla="*/ 5178268 w 6096000"/>
              <a:gd name="connsiteY59" fmla="*/ 1935584 h 6858000"/>
              <a:gd name="connsiteX60" fmla="*/ 5183619 w 6096000"/>
              <a:gd name="connsiteY60" fmla="*/ 1942021 h 6858000"/>
              <a:gd name="connsiteX61" fmla="*/ 5184480 w 6096000"/>
              <a:gd name="connsiteY61" fmla="*/ 1945112 h 6858000"/>
              <a:gd name="connsiteX62" fmla="*/ 5172776 w 6096000"/>
              <a:gd name="connsiteY62" fmla="*/ 1961162 h 6858000"/>
              <a:gd name="connsiteX63" fmla="*/ 5168513 w 6096000"/>
              <a:gd name="connsiteY63" fmla="*/ 1969445 h 6858000"/>
              <a:gd name="connsiteX64" fmla="*/ 5126597 w 6096000"/>
              <a:gd name="connsiteY64" fmla="*/ 2024270 h 6858000"/>
              <a:gd name="connsiteX65" fmla="*/ 5119528 w 6096000"/>
              <a:gd name="connsiteY65" fmla="*/ 2107942 h 6858000"/>
              <a:gd name="connsiteX66" fmla="*/ 5110356 w 6096000"/>
              <a:gd name="connsiteY66" fmla="*/ 2193455 h 6858000"/>
              <a:gd name="connsiteX67" fmla="*/ 5104992 w 6096000"/>
              <a:gd name="connsiteY67" fmla="*/ 2260088 h 6858000"/>
              <a:gd name="connsiteX68" fmla="*/ 5059439 w 6096000"/>
              <a:gd name="connsiteY68" fmla="*/ 2335735 h 6858000"/>
              <a:gd name="connsiteX69" fmla="*/ 5022061 w 6096000"/>
              <a:gd name="connsiteY69" fmla="*/ 2408995 h 6858000"/>
              <a:gd name="connsiteX70" fmla="*/ 5022253 w 6096000"/>
              <a:gd name="connsiteY70" fmla="*/ 2445869 h 6858000"/>
              <a:gd name="connsiteX71" fmla="*/ 5011426 w 6096000"/>
              <a:gd name="connsiteY71" fmla="*/ 2496499 h 6858000"/>
              <a:gd name="connsiteX72" fmla="*/ 4994224 w 6096000"/>
              <a:gd name="connsiteY72" fmla="*/ 2549900 h 6858000"/>
              <a:gd name="connsiteX73" fmla="*/ 4995245 w 6096000"/>
              <a:gd name="connsiteY73" fmla="*/ 2596456 h 6858000"/>
              <a:gd name="connsiteX74" fmla="*/ 4988570 w 6096000"/>
              <a:gd name="connsiteY74" fmla="*/ 2606088 h 6858000"/>
              <a:gd name="connsiteX75" fmla="*/ 4988371 w 6096000"/>
              <a:gd name="connsiteY75" fmla="*/ 2635351 h 6858000"/>
              <a:gd name="connsiteX76" fmla="*/ 4983212 w 6096000"/>
              <a:gd name="connsiteY76" fmla="*/ 2665666 h 6858000"/>
              <a:gd name="connsiteX77" fmla="*/ 4968234 w 6096000"/>
              <a:gd name="connsiteY77" fmla="*/ 2715895 h 6858000"/>
              <a:gd name="connsiteX78" fmla="*/ 4975888 w 6096000"/>
              <a:gd name="connsiteY78" fmla="*/ 2725052 h 6858000"/>
              <a:gd name="connsiteX79" fmla="*/ 4980195 w 6096000"/>
              <a:gd name="connsiteY79" fmla="*/ 2726489 h 6858000"/>
              <a:gd name="connsiteX80" fmla="*/ 4976218 w 6096000"/>
              <a:gd name="connsiteY80" fmla="*/ 2740278 h 6858000"/>
              <a:gd name="connsiteX81" fmla="*/ 4980571 w 6096000"/>
              <a:gd name="connsiteY81" fmla="*/ 2751112 h 6858000"/>
              <a:gd name="connsiteX82" fmla="*/ 4973893 w 6096000"/>
              <a:gd name="connsiteY82" fmla="*/ 2760208 h 6858000"/>
              <a:gd name="connsiteX83" fmla="*/ 4979005 w 6096000"/>
              <a:gd name="connsiteY83" fmla="*/ 2790136 h 6858000"/>
              <a:gd name="connsiteX84" fmla="*/ 4986137 w 6096000"/>
              <a:gd name="connsiteY84" fmla="*/ 2804183 h 6858000"/>
              <a:gd name="connsiteX85" fmla="*/ 4986175 w 6096000"/>
              <a:gd name="connsiteY85" fmla="*/ 2825860 h 6858000"/>
              <a:gd name="connsiteX86" fmla="*/ 4993936 w 6096000"/>
              <a:gd name="connsiteY86" fmla="*/ 2911749 h 6858000"/>
              <a:gd name="connsiteX87" fmla="*/ 4992563 w 6096000"/>
              <a:gd name="connsiteY87" fmla="*/ 2977278 h 6858000"/>
              <a:gd name="connsiteX88" fmla="*/ 4980516 w 6096000"/>
              <a:gd name="connsiteY88" fmla="*/ 2991092 h 6858000"/>
              <a:gd name="connsiteX89" fmla="*/ 4992801 w 6096000"/>
              <a:gd name="connsiteY89" fmla="*/ 3020247 h 6858000"/>
              <a:gd name="connsiteX90" fmla="*/ 5014805 w 6096000"/>
              <a:gd name="connsiteY90" fmla="*/ 3065434 h 6858000"/>
              <a:gd name="connsiteX91" fmla="*/ 5002733 w 6096000"/>
              <a:gd name="connsiteY91" fmla="*/ 3103777 h 6858000"/>
              <a:gd name="connsiteX92" fmla="*/ 5002941 w 6096000"/>
              <a:gd name="connsiteY92" fmla="*/ 3151828 h 6858000"/>
              <a:gd name="connsiteX93" fmla="*/ 5002883 w 6096000"/>
              <a:gd name="connsiteY93" fmla="*/ 3180546 h 6858000"/>
              <a:gd name="connsiteX94" fmla="*/ 5016711 w 6096000"/>
              <a:gd name="connsiteY94" fmla="*/ 3258677 h 6858000"/>
              <a:gd name="connsiteX95" fmla="*/ 5017918 w 6096000"/>
              <a:gd name="connsiteY95" fmla="*/ 3262610 h 6858000"/>
              <a:gd name="connsiteX96" fmla="*/ 5011672 w 6096000"/>
              <a:gd name="connsiteY96" fmla="*/ 3277179 h 6858000"/>
              <a:gd name="connsiteX97" fmla="*/ 5009344 w 6096000"/>
              <a:gd name="connsiteY97" fmla="*/ 3278130 h 6858000"/>
              <a:gd name="connsiteX98" fmla="*/ 5026770 w 6096000"/>
              <a:gd name="connsiteY98" fmla="*/ 3325671 h 6858000"/>
              <a:gd name="connsiteX99" fmla="*/ 5024571 w 6096000"/>
              <a:gd name="connsiteY99" fmla="*/ 3332072 h 6858000"/>
              <a:gd name="connsiteX100" fmla="*/ 5041705 w 6096000"/>
              <a:gd name="connsiteY100" fmla="*/ 3362948 h 6858000"/>
              <a:gd name="connsiteX101" fmla="*/ 5047477 w 6096000"/>
              <a:gd name="connsiteY101" fmla="*/ 3378959 h 6858000"/>
              <a:gd name="connsiteX102" fmla="*/ 5060758 w 6096000"/>
              <a:gd name="connsiteY102" fmla="*/ 3407057 h 6858000"/>
              <a:gd name="connsiteX103" fmla="*/ 5058968 w 6096000"/>
              <a:gd name="connsiteY103" fmla="*/ 3409825 h 6858000"/>
              <a:gd name="connsiteX104" fmla="*/ 5062667 w 6096000"/>
              <a:gd name="connsiteY104" fmla="*/ 3415218 h 6858000"/>
              <a:gd name="connsiteX105" fmla="*/ 5060928 w 6096000"/>
              <a:gd name="connsiteY105" fmla="*/ 3419880 h 6858000"/>
              <a:gd name="connsiteX106" fmla="*/ 5062923 w 6096000"/>
              <a:gd name="connsiteY106" fmla="*/ 3424545 h 6858000"/>
              <a:gd name="connsiteX107" fmla="*/ 5064623 w 6096000"/>
              <a:gd name="connsiteY107" fmla="*/ 3476412 h 6858000"/>
              <a:gd name="connsiteX108" fmla="*/ 5069684 w 6096000"/>
              <a:gd name="connsiteY108" fmla="*/ 3486850 h 6858000"/>
              <a:gd name="connsiteX109" fmla="*/ 5063339 w 6096000"/>
              <a:gd name="connsiteY109" fmla="*/ 3496391 h 6858000"/>
              <a:gd name="connsiteX110" fmla="*/ 5070139 w 6096000"/>
              <a:gd name="connsiteY110" fmla="*/ 3531201 h 6858000"/>
              <a:gd name="connsiteX111" fmla="*/ 5079896 w 6096000"/>
              <a:gd name="connsiteY111" fmla="*/ 3542019 h 6858000"/>
              <a:gd name="connsiteX112" fmla="*/ 5087540 w 6096000"/>
              <a:gd name="connsiteY112" fmla="*/ 3552249 h 6858000"/>
              <a:gd name="connsiteX113" fmla="*/ 5087902 w 6096000"/>
              <a:gd name="connsiteY113" fmla="*/ 3553678 h 6858000"/>
              <a:gd name="connsiteX114" fmla="*/ 5091509 w 6096000"/>
              <a:gd name="connsiteY114" fmla="*/ 3568021 h 6858000"/>
              <a:gd name="connsiteX115" fmla="*/ 5091934 w 6096000"/>
              <a:gd name="connsiteY115" fmla="*/ 3569719 h 6858000"/>
              <a:gd name="connsiteX116" fmla="*/ 5089362 w 6096000"/>
              <a:gd name="connsiteY116" fmla="*/ 3586412 h 6858000"/>
              <a:gd name="connsiteX117" fmla="*/ 5092358 w 6096000"/>
              <a:gd name="connsiteY117" fmla="*/ 3597336 h 6858000"/>
              <a:gd name="connsiteX118" fmla="*/ 5084254 w 6096000"/>
              <a:gd name="connsiteY118" fmla="*/ 3606007 h 6858000"/>
              <a:gd name="connsiteX119" fmla="*/ 5084281 w 6096000"/>
              <a:gd name="connsiteY119" fmla="*/ 3641228 h 6858000"/>
              <a:gd name="connsiteX120" fmla="*/ 5091848 w 6096000"/>
              <a:gd name="connsiteY120" fmla="*/ 3653088 h 6858000"/>
              <a:gd name="connsiteX121" fmla="*/ 5097436 w 6096000"/>
              <a:gd name="connsiteY121" fmla="*/ 3664114 h 6858000"/>
              <a:gd name="connsiteX122" fmla="*/ 5097518 w 6096000"/>
              <a:gd name="connsiteY122" fmla="*/ 3665569 h 6858000"/>
              <a:gd name="connsiteX123" fmla="*/ 5099829 w 6096000"/>
              <a:gd name="connsiteY123" fmla="*/ 3707357 h 6858000"/>
              <a:gd name="connsiteX124" fmla="*/ 5114696 w 6096000"/>
              <a:gd name="connsiteY124" fmla="*/ 3778166 h 6858000"/>
              <a:gd name="connsiteX125" fmla="*/ 5135379 w 6096000"/>
              <a:gd name="connsiteY125" fmla="*/ 3878222 h 6858000"/>
              <a:gd name="connsiteX126" fmla="*/ 5130138 w 6096000"/>
              <a:gd name="connsiteY126" fmla="*/ 4048117 h 6858000"/>
              <a:gd name="connsiteX127" fmla="*/ 5090040 w 6096000"/>
              <a:gd name="connsiteY127" fmla="*/ 4219510 h 6858000"/>
              <a:gd name="connsiteX128" fmla="*/ 5092812 w 6096000"/>
              <a:gd name="connsiteY128" fmla="*/ 4411258 h 6858000"/>
              <a:gd name="connsiteX129" fmla="*/ 5084599 w 6096000"/>
              <a:gd name="connsiteY129" fmla="*/ 4488531 h 6858000"/>
              <a:gd name="connsiteX130" fmla="*/ 5084072 w 6096000"/>
              <a:gd name="connsiteY130" fmla="*/ 4539168 h 6858000"/>
              <a:gd name="connsiteX131" fmla="*/ 5068936 w 6096000"/>
              <a:gd name="connsiteY131" fmla="*/ 4625153 h 6858000"/>
              <a:gd name="connsiteX132" fmla="*/ 5059114 w 6096000"/>
              <a:gd name="connsiteY132" fmla="*/ 4733115 h 6858000"/>
              <a:gd name="connsiteX133" fmla="*/ 5037209 w 6096000"/>
              <a:gd name="connsiteY133" fmla="*/ 4844323 h 6858000"/>
              <a:gd name="connsiteX134" fmla="*/ 5020638 w 6096000"/>
              <a:gd name="connsiteY134" fmla="*/ 4877992 h 6858000"/>
              <a:gd name="connsiteX135" fmla="*/ 5006413 w 6096000"/>
              <a:gd name="connsiteY135" fmla="*/ 4925805 h 6858000"/>
              <a:gd name="connsiteX136" fmla="*/ 4971037 w 6096000"/>
              <a:gd name="connsiteY136" fmla="*/ 5009272 h 6858000"/>
              <a:gd name="connsiteX137" fmla="*/ 4963105 w 6096000"/>
              <a:gd name="connsiteY137" fmla="*/ 5111369 h 6858000"/>
              <a:gd name="connsiteX138" fmla="*/ 4976341 w 6096000"/>
              <a:gd name="connsiteY138" fmla="*/ 5210876 h 6858000"/>
              <a:gd name="connsiteX139" fmla="*/ 4980617 w 6096000"/>
              <a:gd name="connsiteY139" fmla="*/ 5269726 h 6858000"/>
              <a:gd name="connsiteX140" fmla="*/ 4997733 w 6096000"/>
              <a:gd name="connsiteY140" fmla="*/ 5464225 h 6858000"/>
              <a:gd name="connsiteX141" fmla="*/ 5001400 w 6096000"/>
              <a:gd name="connsiteY141" fmla="*/ 5594585 h 6858000"/>
              <a:gd name="connsiteX142" fmla="*/ 4983700 w 6096000"/>
              <a:gd name="connsiteY142" fmla="*/ 5667896 h 6858000"/>
              <a:gd name="connsiteX143" fmla="*/ 4968506 w 6096000"/>
              <a:gd name="connsiteY143" fmla="*/ 5769225 h 6858000"/>
              <a:gd name="connsiteX144" fmla="*/ 4969765 w 6096000"/>
              <a:gd name="connsiteY144" fmla="*/ 5823324 h 6858000"/>
              <a:gd name="connsiteX145" fmla="*/ 4966129 w 6096000"/>
              <a:gd name="connsiteY145" fmla="*/ 5862699 h 6858000"/>
              <a:gd name="connsiteX146" fmla="*/ 4970695 w 6096000"/>
              <a:gd name="connsiteY146" fmla="*/ 5906467 h 6858000"/>
              <a:gd name="connsiteX147" fmla="*/ 4991568 w 6096000"/>
              <a:gd name="connsiteY147" fmla="*/ 5939847 h 6858000"/>
              <a:gd name="connsiteX148" fmla="*/ 4986815 w 6096000"/>
              <a:gd name="connsiteY148" fmla="*/ 5973994 h 6858000"/>
              <a:gd name="connsiteX149" fmla="*/ 4987776 w 6096000"/>
              <a:gd name="connsiteY149" fmla="*/ 6089693 h 6858000"/>
              <a:gd name="connsiteX150" fmla="*/ 4991621 w 6096000"/>
              <a:gd name="connsiteY150" fmla="*/ 6224938 h 6858000"/>
              <a:gd name="connsiteX151" fmla="*/ 5017157 w 6096000"/>
              <a:gd name="connsiteY151" fmla="*/ 6370251 h 6858000"/>
              <a:gd name="connsiteX152" fmla="*/ 5040797 w 6096000"/>
              <a:gd name="connsiteY152" fmla="*/ 6541313 h 6858000"/>
              <a:gd name="connsiteX153" fmla="*/ 5045375 w 6096000"/>
              <a:gd name="connsiteY153" fmla="*/ 6640957 h 6858000"/>
              <a:gd name="connsiteX154" fmla="*/ 5058442 w 6096000"/>
              <a:gd name="connsiteY154" fmla="*/ 6705297 h 6858000"/>
              <a:gd name="connsiteX155" fmla="*/ 5071125 w 6096000"/>
              <a:gd name="connsiteY155" fmla="*/ 6759582 h 6858000"/>
              <a:gd name="connsiteX156" fmla="*/ 5069172 w 6096000"/>
              <a:gd name="connsiteY156" fmla="*/ 6817746 h 6858000"/>
              <a:gd name="connsiteX157" fmla="*/ 5072322 w 6096000"/>
              <a:gd name="connsiteY157" fmla="*/ 6843646 h 6858000"/>
              <a:gd name="connsiteX158" fmla="*/ 5091388 w 6096000"/>
              <a:gd name="connsiteY158" fmla="*/ 6857998 h 6858000"/>
              <a:gd name="connsiteX159" fmla="*/ 6096000 w 6096000"/>
              <a:gd name="connsiteY159" fmla="*/ 6857998 h 6858000"/>
              <a:gd name="connsiteX160" fmla="*/ 6096000 w 6096000"/>
              <a:gd name="connsiteY160" fmla="*/ 6858000 h 6858000"/>
              <a:gd name="connsiteX161" fmla="*/ 0 w 6096000"/>
              <a:gd name="connsiteY16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67517" y="0"/>
                </a:lnTo>
                <a:lnTo>
                  <a:pt x="5566938" y="1705"/>
                </a:lnTo>
                <a:cubicBezTo>
                  <a:pt x="5563126" y="8440"/>
                  <a:pt x="5558112" y="13784"/>
                  <a:pt x="5551594" y="17287"/>
                </a:cubicBezTo>
                <a:cubicBezTo>
                  <a:pt x="5562364" y="82036"/>
                  <a:pt x="5510349" y="69804"/>
                  <a:pt x="5545641" y="130336"/>
                </a:cubicBezTo>
                <a:cubicBezTo>
                  <a:pt x="5526953" y="117589"/>
                  <a:pt x="5536978" y="162458"/>
                  <a:pt x="5538289" y="187093"/>
                </a:cubicBezTo>
                <a:cubicBezTo>
                  <a:pt x="5536205" y="226511"/>
                  <a:pt x="5545722" y="205530"/>
                  <a:pt x="5545790" y="265704"/>
                </a:cubicBezTo>
                <a:cubicBezTo>
                  <a:pt x="5542296" y="317533"/>
                  <a:pt x="5543813" y="325288"/>
                  <a:pt x="5542313" y="354566"/>
                </a:cubicBezTo>
                <a:lnTo>
                  <a:pt x="5524126" y="472000"/>
                </a:lnTo>
                <a:lnTo>
                  <a:pt x="5522170" y="473782"/>
                </a:lnTo>
                <a:cubicBezTo>
                  <a:pt x="5517847" y="482008"/>
                  <a:pt x="5518682" y="487340"/>
                  <a:pt x="5521798" y="491380"/>
                </a:cubicBezTo>
                <a:lnTo>
                  <a:pt x="5536419" y="531675"/>
                </a:lnTo>
                <a:lnTo>
                  <a:pt x="5533435" y="536015"/>
                </a:lnTo>
                <a:lnTo>
                  <a:pt x="5538088" y="572092"/>
                </a:lnTo>
                <a:lnTo>
                  <a:pt x="5536061" y="572511"/>
                </a:lnTo>
                <a:cubicBezTo>
                  <a:pt x="5531611" y="574271"/>
                  <a:pt x="5528529" y="577121"/>
                  <a:pt x="5528218" y="582332"/>
                </a:cubicBezTo>
                <a:cubicBezTo>
                  <a:pt x="5498002" y="573171"/>
                  <a:pt x="5516262" y="585107"/>
                  <a:pt x="5518011" y="601285"/>
                </a:cubicBezTo>
                <a:cubicBezTo>
                  <a:pt x="5508838" y="617831"/>
                  <a:pt x="5480684" y="666964"/>
                  <a:pt x="5473174" y="681608"/>
                </a:cubicBezTo>
                <a:cubicBezTo>
                  <a:pt x="5473102" y="684122"/>
                  <a:pt x="5473033" y="686637"/>
                  <a:pt x="5472963" y="689151"/>
                </a:cubicBezTo>
                <a:lnTo>
                  <a:pt x="5472485" y="689289"/>
                </a:lnTo>
                <a:cubicBezTo>
                  <a:pt x="5471434" y="690905"/>
                  <a:pt x="5470986" y="693376"/>
                  <a:pt x="5471326" y="697222"/>
                </a:cubicBezTo>
                <a:cubicBezTo>
                  <a:pt x="5471606" y="703992"/>
                  <a:pt x="5471884" y="710761"/>
                  <a:pt x="5472164" y="717531"/>
                </a:cubicBezTo>
                <a:lnTo>
                  <a:pt x="5468891" y="722494"/>
                </a:lnTo>
                <a:lnTo>
                  <a:pt x="5463081" y="724368"/>
                </a:lnTo>
                <a:lnTo>
                  <a:pt x="5446981" y="752692"/>
                </a:lnTo>
                <a:cubicBezTo>
                  <a:pt x="5454691" y="764380"/>
                  <a:pt x="5422719" y="808083"/>
                  <a:pt x="5417190" y="816346"/>
                </a:cubicBezTo>
                <a:lnTo>
                  <a:pt x="5388958" y="889417"/>
                </a:lnTo>
                <a:cubicBezTo>
                  <a:pt x="5320491" y="969963"/>
                  <a:pt x="5321907" y="1005331"/>
                  <a:pt x="5307044" y="1063288"/>
                </a:cubicBezTo>
                <a:cubicBezTo>
                  <a:pt x="5313332" y="1111028"/>
                  <a:pt x="5317096" y="1110140"/>
                  <a:pt x="5303837" y="1157176"/>
                </a:cubicBezTo>
                <a:cubicBezTo>
                  <a:pt x="5301103" y="1192124"/>
                  <a:pt x="5301884" y="1197232"/>
                  <a:pt x="5286494" y="1210776"/>
                </a:cubicBezTo>
                <a:lnTo>
                  <a:pt x="5282463" y="1301993"/>
                </a:lnTo>
                <a:lnTo>
                  <a:pt x="5252235" y="1360879"/>
                </a:lnTo>
                <a:lnTo>
                  <a:pt x="5244497" y="1404045"/>
                </a:lnTo>
                <a:lnTo>
                  <a:pt x="5223823" y="1429568"/>
                </a:lnTo>
                <a:lnTo>
                  <a:pt x="5224851" y="1430305"/>
                </a:lnTo>
                <a:cubicBezTo>
                  <a:pt x="5226697" y="1432466"/>
                  <a:pt x="5214738" y="1459891"/>
                  <a:pt x="5212394" y="1463304"/>
                </a:cubicBezTo>
                <a:cubicBezTo>
                  <a:pt x="5209912" y="1477394"/>
                  <a:pt x="5213027" y="1501295"/>
                  <a:pt x="5209958" y="1514846"/>
                </a:cubicBezTo>
                <a:lnTo>
                  <a:pt x="5206417" y="1519731"/>
                </a:lnTo>
                <a:lnTo>
                  <a:pt x="5206640" y="1519929"/>
                </a:lnTo>
                <a:cubicBezTo>
                  <a:pt x="5206490" y="1521210"/>
                  <a:pt x="5209710" y="1543635"/>
                  <a:pt x="5207632" y="1546022"/>
                </a:cubicBezTo>
                <a:lnTo>
                  <a:pt x="5212030" y="1578752"/>
                </a:lnTo>
                <a:cubicBezTo>
                  <a:pt x="5206147" y="1605585"/>
                  <a:pt x="5226381" y="1622803"/>
                  <a:pt x="5203533" y="1647555"/>
                </a:cubicBezTo>
                <a:cubicBezTo>
                  <a:pt x="5198128" y="1672675"/>
                  <a:pt x="5203213" y="1694404"/>
                  <a:pt x="5190877" y="1715685"/>
                </a:cubicBezTo>
                <a:cubicBezTo>
                  <a:pt x="5196815" y="1724301"/>
                  <a:pt x="5198098" y="1732435"/>
                  <a:pt x="5184235" y="1740358"/>
                </a:cubicBezTo>
                <a:cubicBezTo>
                  <a:pt x="5182625" y="1763793"/>
                  <a:pt x="5198368" y="1769422"/>
                  <a:pt x="5181475" y="1784314"/>
                </a:cubicBezTo>
                <a:cubicBezTo>
                  <a:pt x="5205987" y="1797417"/>
                  <a:pt x="5195246" y="1798221"/>
                  <a:pt x="5185845" y="1804434"/>
                </a:cubicBezTo>
                <a:lnTo>
                  <a:pt x="5185068" y="1805316"/>
                </a:lnTo>
                <a:lnTo>
                  <a:pt x="5188593" y="1807109"/>
                </a:lnTo>
                <a:lnTo>
                  <a:pt x="5185920" y="1821003"/>
                </a:lnTo>
                <a:lnTo>
                  <a:pt x="5183543" y="1824832"/>
                </a:lnTo>
                <a:cubicBezTo>
                  <a:pt x="5182284" y="1827468"/>
                  <a:pt x="5181937" y="1829219"/>
                  <a:pt x="5182235" y="1830429"/>
                </a:cubicBezTo>
                <a:lnTo>
                  <a:pt x="5182525" y="1830569"/>
                </a:lnTo>
                <a:lnTo>
                  <a:pt x="5180663" y="1835810"/>
                </a:lnTo>
                <a:cubicBezTo>
                  <a:pt x="5176779" y="1844665"/>
                  <a:pt x="5172297" y="1853278"/>
                  <a:pt x="5167452" y="1861483"/>
                </a:cubicBezTo>
                <a:cubicBezTo>
                  <a:pt x="5179827" y="1866643"/>
                  <a:pt x="5166788" y="1884999"/>
                  <a:pt x="5174266" y="1892417"/>
                </a:cubicBezTo>
                <a:lnTo>
                  <a:pt x="5189262" y="1895114"/>
                </a:lnTo>
                <a:lnTo>
                  <a:pt x="5187100" y="1899379"/>
                </a:lnTo>
                <a:lnTo>
                  <a:pt x="5180471" y="1907867"/>
                </a:lnTo>
                <a:cubicBezTo>
                  <a:pt x="5179609" y="1909162"/>
                  <a:pt x="5179647" y="1909994"/>
                  <a:pt x="5181361" y="1910265"/>
                </a:cubicBezTo>
                <a:cubicBezTo>
                  <a:pt x="5180995" y="1914884"/>
                  <a:pt x="5177893" y="1930292"/>
                  <a:pt x="5178268" y="1935584"/>
                </a:cubicBezTo>
                <a:lnTo>
                  <a:pt x="5183619" y="1942021"/>
                </a:lnTo>
                <a:lnTo>
                  <a:pt x="5184480" y="1945112"/>
                </a:lnTo>
                <a:lnTo>
                  <a:pt x="5172776" y="1961162"/>
                </a:lnTo>
                <a:lnTo>
                  <a:pt x="5168513" y="1969445"/>
                </a:lnTo>
                <a:lnTo>
                  <a:pt x="5126597" y="2024270"/>
                </a:lnTo>
                <a:lnTo>
                  <a:pt x="5119528" y="2107942"/>
                </a:lnTo>
                <a:cubicBezTo>
                  <a:pt x="5089290" y="2138038"/>
                  <a:pt x="5110415" y="2159228"/>
                  <a:pt x="5110356" y="2193455"/>
                </a:cubicBezTo>
                <a:cubicBezTo>
                  <a:pt x="5101302" y="2220953"/>
                  <a:pt x="5110381" y="2224200"/>
                  <a:pt x="5104992" y="2260088"/>
                </a:cubicBezTo>
                <a:cubicBezTo>
                  <a:pt x="5096504" y="2291744"/>
                  <a:pt x="5078225" y="2299003"/>
                  <a:pt x="5059439" y="2335735"/>
                </a:cubicBezTo>
                <a:cubicBezTo>
                  <a:pt x="5029465" y="2329020"/>
                  <a:pt x="5058046" y="2407546"/>
                  <a:pt x="5022061" y="2408995"/>
                </a:cubicBezTo>
                <a:cubicBezTo>
                  <a:pt x="5023289" y="2413465"/>
                  <a:pt x="5019654" y="2441580"/>
                  <a:pt x="5022253" y="2445869"/>
                </a:cubicBezTo>
                <a:cubicBezTo>
                  <a:pt x="5022440" y="2449625"/>
                  <a:pt x="5011241" y="2492743"/>
                  <a:pt x="5011426" y="2496499"/>
                </a:cubicBezTo>
                <a:lnTo>
                  <a:pt x="4994224" y="2549900"/>
                </a:lnTo>
                <a:cubicBezTo>
                  <a:pt x="4992353" y="2564757"/>
                  <a:pt x="4998952" y="2582253"/>
                  <a:pt x="4995245" y="2596456"/>
                </a:cubicBezTo>
                <a:lnTo>
                  <a:pt x="4988570" y="2606088"/>
                </a:lnTo>
                <a:cubicBezTo>
                  <a:pt x="4988504" y="2615842"/>
                  <a:pt x="4988436" y="2625597"/>
                  <a:pt x="4988371" y="2635351"/>
                </a:cubicBezTo>
                <a:lnTo>
                  <a:pt x="4983212" y="2665666"/>
                </a:lnTo>
                <a:lnTo>
                  <a:pt x="4968234" y="2715895"/>
                </a:lnTo>
                <a:lnTo>
                  <a:pt x="4975888" y="2725052"/>
                </a:lnTo>
                <a:lnTo>
                  <a:pt x="4980195" y="2726489"/>
                </a:lnTo>
                <a:lnTo>
                  <a:pt x="4976218" y="2740278"/>
                </a:lnTo>
                <a:lnTo>
                  <a:pt x="4980571" y="2751112"/>
                </a:lnTo>
                <a:lnTo>
                  <a:pt x="4973893" y="2760208"/>
                </a:lnTo>
                <a:lnTo>
                  <a:pt x="4979005" y="2790136"/>
                </a:lnTo>
                <a:lnTo>
                  <a:pt x="4986137" y="2804183"/>
                </a:lnTo>
                <a:cubicBezTo>
                  <a:pt x="4986150" y="2811409"/>
                  <a:pt x="4986162" y="2818634"/>
                  <a:pt x="4986175" y="2825860"/>
                </a:cubicBezTo>
                <a:cubicBezTo>
                  <a:pt x="4987474" y="2843788"/>
                  <a:pt x="4992871" y="2886513"/>
                  <a:pt x="4993936" y="2911749"/>
                </a:cubicBezTo>
                <a:cubicBezTo>
                  <a:pt x="4993313" y="2946689"/>
                  <a:pt x="4980300" y="2954448"/>
                  <a:pt x="4992563" y="2977278"/>
                </a:cubicBezTo>
                <a:cubicBezTo>
                  <a:pt x="4985688" y="2983455"/>
                  <a:pt x="4982051" y="2987749"/>
                  <a:pt x="4980516" y="2991092"/>
                </a:cubicBezTo>
                <a:cubicBezTo>
                  <a:pt x="4975910" y="3001119"/>
                  <a:pt x="4990216" y="3002537"/>
                  <a:pt x="4992801" y="3020247"/>
                </a:cubicBezTo>
                <a:cubicBezTo>
                  <a:pt x="4998517" y="3032637"/>
                  <a:pt x="5013148" y="3051512"/>
                  <a:pt x="5014805" y="3065434"/>
                </a:cubicBezTo>
                <a:cubicBezTo>
                  <a:pt x="4998836" y="3057428"/>
                  <a:pt x="5016840" y="3105196"/>
                  <a:pt x="5002733" y="3103777"/>
                </a:cubicBezTo>
                <a:cubicBezTo>
                  <a:pt x="5022381" y="3124610"/>
                  <a:pt x="4997365" y="3128169"/>
                  <a:pt x="5002941" y="3151828"/>
                </a:cubicBezTo>
                <a:cubicBezTo>
                  <a:pt x="5010264" y="3163902"/>
                  <a:pt x="5011356" y="3171780"/>
                  <a:pt x="5002883" y="3180546"/>
                </a:cubicBezTo>
                <a:cubicBezTo>
                  <a:pt x="5038586" y="3236545"/>
                  <a:pt x="5003723" y="3210316"/>
                  <a:pt x="5016711" y="3258677"/>
                </a:cubicBezTo>
                <a:lnTo>
                  <a:pt x="5017918" y="3262610"/>
                </a:lnTo>
                <a:lnTo>
                  <a:pt x="5011672" y="3277179"/>
                </a:lnTo>
                <a:lnTo>
                  <a:pt x="5009344" y="3278130"/>
                </a:lnTo>
                <a:lnTo>
                  <a:pt x="5026770" y="3325671"/>
                </a:lnTo>
                <a:lnTo>
                  <a:pt x="5024571" y="3332072"/>
                </a:lnTo>
                <a:lnTo>
                  <a:pt x="5041705" y="3362948"/>
                </a:lnTo>
                <a:lnTo>
                  <a:pt x="5047477" y="3378959"/>
                </a:lnTo>
                <a:lnTo>
                  <a:pt x="5060758" y="3407057"/>
                </a:lnTo>
                <a:lnTo>
                  <a:pt x="5058968" y="3409825"/>
                </a:lnTo>
                <a:lnTo>
                  <a:pt x="5062667" y="3415218"/>
                </a:lnTo>
                <a:lnTo>
                  <a:pt x="5060928" y="3419880"/>
                </a:lnTo>
                <a:lnTo>
                  <a:pt x="5062923" y="3424545"/>
                </a:lnTo>
                <a:cubicBezTo>
                  <a:pt x="5063537" y="3433967"/>
                  <a:pt x="5063494" y="3466028"/>
                  <a:pt x="5064623" y="3476412"/>
                </a:cubicBezTo>
                <a:lnTo>
                  <a:pt x="5069684" y="3486850"/>
                </a:lnTo>
                <a:lnTo>
                  <a:pt x="5063339" y="3496391"/>
                </a:lnTo>
                <a:lnTo>
                  <a:pt x="5070139" y="3531201"/>
                </a:lnTo>
                <a:lnTo>
                  <a:pt x="5079896" y="3542019"/>
                </a:lnTo>
                <a:lnTo>
                  <a:pt x="5087540" y="3552249"/>
                </a:lnTo>
                <a:lnTo>
                  <a:pt x="5087902" y="3553678"/>
                </a:lnTo>
                <a:lnTo>
                  <a:pt x="5091509" y="3568021"/>
                </a:lnTo>
                <a:lnTo>
                  <a:pt x="5091934" y="3569719"/>
                </a:lnTo>
                <a:lnTo>
                  <a:pt x="5089362" y="3586412"/>
                </a:lnTo>
                <a:lnTo>
                  <a:pt x="5092358" y="3597336"/>
                </a:lnTo>
                <a:lnTo>
                  <a:pt x="5084254" y="3606007"/>
                </a:lnTo>
                <a:cubicBezTo>
                  <a:pt x="5084262" y="3617747"/>
                  <a:pt x="5084273" y="3629488"/>
                  <a:pt x="5084281" y="3641228"/>
                </a:cubicBezTo>
                <a:lnTo>
                  <a:pt x="5091848" y="3653088"/>
                </a:lnTo>
                <a:lnTo>
                  <a:pt x="5097436" y="3664114"/>
                </a:lnTo>
                <a:cubicBezTo>
                  <a:pt x="5097463" y="3664599"/>
                  <a:pt x="5097491" y="3665084"/>
                  <a:pt x="5097518" y="3665569"/>
                </a:cubicBezTo>
                <a:cubicBezTo>
                  <a:pt x="5097915" y="3672776"/>
                  <a:pt x="5096966" y="3688591"/>
                  <a:pt x="5099829" y="3707357"/>
                </a:cubicBezTo>
                <a:cubicBezTo>
                  <a:pt x="5100505" y="3724716"/>
                  <a:pt x="5118078" y="3760234"/>
                  <a:pt x="5114696" y="3778166"/>
                </a:cubicBezTo>
                <a:cubicBezTo>
                  <a:pt x="5141627" y="3845122"/>
                  <a:pt x="5125427" y="3821305"/>
                  <a:pt x="5135379" y="3878222"/>
                </a:cubicBezTo>
                <a:cubicBezTo>
                  <a:pt x="5161519" y="3905047"/>
                  <a:pt x="5125417" y="4015047"/>
                  <a:pt x="5130138" y="4048117"/>
                </a:cubicBezTo>
                <a:cubicBezTo>
                  <a:pt x="5081804" y="4192084"/>
                  <a:pt x="5096262" y="4158987"/>
                  <a:pt x="5090040" y="4219510"/>
                </a:cubicBezTo>
                <a:cubicBezTo>
                  <a:pt x="5104553" y="4280033"/>
                  <a:pt x="5065380" y="4345686"/>
                  <a:pt x="5092812" y="4411258"/>
                </a:cubicBezTo>
                <a:cubicBezTo>
                  <a:pt x="5090630" y="4437329"/>
                  <a:pt x="5083878" y="4473140"/>
                  <a:pt x="5084599" y="4488531"/>
                </a:cubicBezTo>
                <a:cubicBezTo>
                  <a:pt x="5084423" y="4505410"/>
                  <a:pt x="5084248" y="4522289"/>
                  <a:pt x="5084072" y="4539168"/>
                </a:cubicBezTo>
                <a:cubicBezTo>
                  <a:pt x="5072114" y="4567830"/>
                  <a:pt x="5064305" y="4588197"/>
                  <a:pt x="5068936" y="4625153"/>
                </a:cubicBezTo>
                <a:cubicBezTo>
                  <a:pt x="5077433" y="4662889"/>
                  <a:pt x="5065899" y="4679357"/>
                  <a:pt x="5059114" y="4733115"/>
                </a:cubicBezTo>
                <a:cubicBezTo>
                  <a:pt x="5068687" y="4752352"/>
                  <a:pt x="5055370" y="4832308"/>
                  <a:pt x="5037209" y="4844323"/>
                </a:cubicBezTo>
                <a:cubicBezTo>
                  <a:pt x="5033444" y="4857054"/>
                  <a:pt x="5040194" y="4871554"/>
                  <a:pt x="5020638" y="4877992"/>
                </a:cubicBezTo>
                <a:cubicBezTo>
                  <a:pt x="4997151" y="4888353"/>
                  <a:pt x="5034418" y="4931200"/>
                  <a:pt x="5006413" y="4925805"/>
                </a:cubicBezTo>
                <a:cubicBezTo>
                  <a:pt x="5031964" y="4956261"/>
                  <a:pt x="4982840" y="4982633"/>
                  <a:pt x="4971037" y="5009272"/>
                </a:cubicBezTo>
                <a:cubicBezTo>
                  <a:pt x="4973259" y="5034036"/>
                  <a:pt x="4968375" y="5053859"/>
                  <a:pt x="4963105" y="5111369"/>
                </a:cubicBezTo>
                <a:cubicBezTo>
                  <a:pt x="4973224" y="5141336"/>
                  <a:pt x="4937413" y="5161742"/>
                  <a:pt x="4976341" y="5210876"/>
                </a:cubicBezTo>
                <a:cubicBezTo>
                  <a:pt x="4972455" y="5212581"/>
                  <a:pt x="4977054" y="5227501"/>
                  <a:pt x="4980617" y="5269726"/>
                </a:cubicBezTo>
                <a:cubicBezTo>
                  <a:pt x="4984182" y="5311951"/>
                  <a:pt x="4990390" y="5400671"/>
                  <a:pt x="4997733" y="5464225"/>
                </a:cubicBezTo>
                <a:cubicBezTo>
                  <a:pt x="5001765" y="5536542"/>
                  <a:pt x="4990225" y="5517959"/>
                  <a:pt x="5001400" y="5594585"/>
                </a:cubicBezTo>
                <a:cubicBezTo>
                  <a:pt x="4999908" y="5619318"/>
                  <a:pt x="4974042" y="5647975"/>
                  <a:pt x="4983700" y="5667896"/>
                </a:cubicBezTo>
                <a:cubicBezTo>
                  <a:pt x="4976834" y="5696311"/>
                  <a:pt x="4975579" y="5738356"/>
                  <a:pt x="4968506" y="5769225"/>
                </a:cubicBezTo>
                <a:cubicBezTo>
                  <a:pt x="4968926" y="5787258"/>
                  <a:pt x="4969344" y="5805291"/>
                  <a:pt x="4969765" y="5823324"/>
                </a:cubicBezTo>
                <a:cubicBezTo>
                  <a:pt x="4966122" y="5853058"/>
                  <a:pt x="4965608" y="5838948"/>
                  <a:pt x="4966129" y="5862699"/>
                </a:cubicBezTo>
                <a:lnTo>
                  <a:pt x="4970695" y="5906467"/>
                </a:lnTo>
                <a:lnTo>
                  <a:pt x="4991568" y="5939847"/>
                </a:lnTo>
                <a:cubicBezTo>
                  <a:pt x="4998848" y="5955713"/>
                  <a:pt x="4974731" y="5940131"/>
                  <a:pt x="4986815" y="5973994"/>
                </a:cubicBezTo>
                <a:cubicBezTo>
                  <a:pt x="4961187" y="5997051"/>
                  <a:pt x="4983444" y="6032039"/>
                  <a:pt x="4987776" y="6089693"/>
                </a:cubicBezTo>
                <a:lnTo>
                  <a:pt x="4991621" y="6224938"/>
                </a:lnTo>
                <a:cubicBezTo>
                  <a:pt x="4988442" y="6270972"/>
                  <a:pt x="5008962" y="6317522"/>
                  <a:pt x="5017157" y="6370251"/>
                </a:cubicBezTo>
                <a:cubicBezTo>
                  <a:pt x="5025353" y="6422980"/>
                  <a:pt x="5039938" y="6490855"/>
                  <a:pt x="5040797" y="6541313"/>
                </a:cubicBezTo>
                <a:cubicBezTo>
                  <a:pt x="5039898" y="6576319"/>
                  <a:pt x="5031912" y="6591883"/>
                  <a:pt x="5045375" y="6640957"/>
                </a:cubicBezTo>
                <a:cubicBezTo>
                  <a:pt x="5057505" y="6669536"/>
                  <a:pt x="5052276" y="6675394"/>
                  <a:pt x="5058442" y="6705297"/>
                </a:cubicBezTo>
                <a:cubicBezTo>
                  <a:pt x="5057367" y="6727133"/>
                  <a:pt x="5067901" y="6732087"/>
                  <a:pt x="5071125" y="6759582"/>
                </a:cubicBezTo>
                <a:cubicBezTo>
                  <a:pt x="5055614" y="6796071"/>
                  <a:pt x="5051656" y="6769544"/>
                  <a:pt x="5069172" y="6817746"/>
                </a:cubicBezTo>
                <a:cubicBezTo>
                  <a:pt x="5060956" y="6828354"/>
                  <a:pt x="5064525" y="6836369"/>
                  <a:pt x="5072322" y="6843646"/>
                </a:cubicBezTo>
                <a:lnTo>
                  <a:pt x="5091388" y="6857998"/>
                </a:lnTo>
                <a:lnTo>
                  <a:pt x="6096000" y="6857998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F32AA7-38C1-C04B-4753-373D9DBC3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9600"/>
            <a:ext cx="3739341" cy="1330839"/>
          </a:xfrm>
        </p:spPr>
        <p:txBody>
          <a:bodyPr>
            <a:normAutofit/>
          </a:bodyPr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561BA-D1FF-8806-5995-6B7047B37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444" y="1940439"/>
            <a:ext cx="4854055" cy="41622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-Email </a:t>
            </a:r>
          </a:p>
          <a:p>
            <a:pPr marL="457209" lvl="1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*** </a:t>
            </a:r>
            <a:r>
              <a:rPr lang="en-US" sz="2000" dirty="0">
                <a:latin typeface="Comic Sans MS" panose="030F0702030302020204" pitchFamily="66" charset="0"/>
                <a:hlinkClick r:id="rId2"/>
              </a:rPr>
              <a:t>murphsh@boe.Richmond.k12.ga.us</a:t>
            </a:r>
            <a:endParaRPr lang="en-US" sz="2000" dirty="0">
              <a:latin typeface="Comic Sans MS" panose="030F0702030302020204" pitchFamily="66" charset="0"/>
            </a:endParaRPr>
          </a:p>
          <a:p>
            <a:pPr marL="457209" lvl="1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-Phone Number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***(706)737-7266</a:t>
            </a:r>
            <a:r>
              <a:rPr lang="en-US" sz="2000" b="0" i="0" dirty="0">
                <a:effectLst/>
                <a:latin typeface="Open Sans" panose="020B0606030504020204" pitchFamily="34" charset="0"/>
              </a:rPr>
              <a:t> 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7004744-4149-201D-CC4B-AA4255FE73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5457" y="1628294"/>
            <a:ext cx="6155141" cy="360141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529148641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2736</TotalTime>
  <Words>29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KG Adipose Unicase</vt:lpstr>
      <vt:lpstr>Open Sans</vt:lpstr>
      <vt:lpstr>1_Office Theme</vt:lpstr>
      <vt:lpstr>Welcome 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Freeman, April</dc:creator>
  <cp:lastModifiedBy>April</cp:lastModifiedBy>
  <cp:revision>5</cp:revision>
  <dcterms:created xsi:type="dcterms:W3CDTF">2022-07-22T20:50:19Z</dcterms:created>
  <dcterms:modified xsi:type="dcterms:W3CDTF">2022-08-28T15:57:30Z</dcterms:modified>
</cp:coreProperties>
</file>